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175792" y="284702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518839" y="3441843"/>
            <a:ext cx="3132454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L-applikazzjonijiet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5937721" y="3742893"/>
            <a:ext cx="2403274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jiftħu fis-02/04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l-Unjoni Ewropea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91605" y="805515"/>
            <a:ext cx="5982424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1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Is-sejba ta’ sħab ġodda tat-tim tibda hawnhekk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l-Unjoni Ewropea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11E69C7-8C1B-7F71-6B59-E71855E660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792" r="803"/>
          <a:stretch/>
        </p:blipFill>
        <p:spPr>
          <a:xfrm>
            <a:off x="137398" y="4001131"/>
            <a:ext cx="1315797" cy="97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4F252-0254-79F0-4E10-174555D1C2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2D7950C-272E-5C52-9CA4-AA586F8DDC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DEF0E84-8E65-2EF7-31C0-EDCBE25DB3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5A6BC2-1F36-43ED-B517-7CD8564790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11689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2025-01-16T21:11:41Z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